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56" r:id="rId5"/>
    <p:sldId id="339" r:id="rId6"/>
    <p:sldId id="341" r:id="rId7"/>
    <p:sldId id="345" r:id="rId8"/>
    <p:sldId id="340" r:id="rId9"/>
    <p:sldId id="342" r:id="rId10"/>
    <p:sldId id="343" r:id="rId11"/>
    <p:sldId id="344" r:id="rId1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D620"/>
    <a:srgbClr val="FF3300"/>
    <a:srgbClr val="FF8F75"/>
    <a:srgbClr val="1AC4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6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2227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DC78F-B74E-462C-B5EC-0F70FC2B9783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5316C-2457-40C4-9EE5-0431147AF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57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8AB1433-BF8B-45C5-81D6-089F21EECCF9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6530340-F5C0-43BA-9CC1-D63E860F3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3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doe.org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4E1784F-24CF-40F5-8E66-5A671CE0558F}" type="datetime1">
              <a:rPr lang="en-US" smtClean="0"/>
              <a:t>7/19/2016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1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FD5ACBA-BC96-4E48-BAD5-E7E116EC4687}" type="datetime1">
              <a:rPr lang="en-US" smtClean="0"/>
              <a:t>7/19/2016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7055141" y="1019660"/>
            <a:ext cx="2078037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8194362-26A2-411B-A63E-F202E3AFF173}" type="datetime1">
              <a:rPr lang="en-US" smtClean="0"/>
              <a:t>7/19/2016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2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DAE6870-AD18-448A-9B2A-0EFE6DC7B06B}" type="datetime1">
              <a:rPr lang="en-US" smtClean="0"/>
              <a:t>7/19/2016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7206143" y="1019660"/>
            <a:ext cx="1927035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4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5B3B41-2E1F-40FB-8308-AA0E18F0B9DC}" type="datetime1">
              <a:rPr lang="en-US" smtClean="0"/>
              <a:t>7/19/2016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3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3CB0378-FFD4-4CBB-858D-32EE1C82268A}" type="datetime1">
              <a:rPr lang="en-US" smtClean="0"/>
              <a:t>7/19/2016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105475" y="1019660"/>
            <a:ext cx="2027703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2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29077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DE48FE1-C959-4842-929B-B952E86448B4}" type="datetime1">
              <a:rPr lang="en-US" smtClean="0"/>
              <a:t>7/19/2016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20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0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6A82E43-F334-4B83-9151-C0C24AE8A2BC}" type="datetime1">
              <a:rPr lang="en-US" smtClean="0"/>
              <a:t>7/19/2016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6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91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0D42744-81F0-410B-A1C2-96529C47C04D}" type="datetime1">
              <a:rPr lang="en-US" smtClean="0"/>
              <a:t>7/19/2016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3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6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64163"/>
            <a:ext cx="4629150" cy="41968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5BC54F9-6F4B-41F9-912C-6E88152A8FF5}" type="datetime1">
              <a:rPr lang="en-US" smtClean="0"/>
              <a:t>7/19/2016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71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801091"/>
            <a:ext cx="4629150" cy="405996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83A17E0-28EC-493A-A2BA-E1070EBF6E76}" type="datetime1">
              <a:rPr lang="en-US" smtClean="0"/>
              <a:t>7/19/2016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3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gadoe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983" y="334016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F81D28A-6477-4EA0-9A4C-03300D2262AB}" type="datetime1">
              <a:rPr lang="en-US" smtClean="0"/>
              <a:t>7/19/2016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7172587" y="1019660"/>
            <a:ext cx="19605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15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9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eighann.putman@mresa.org" TargetMode="External"/><Relationship Id="rId2" Type="http://schemas.openxmlformats.org/officeDocument/2006/relationships/hyperlink" Target="mailto:dgay@doe.k12.ga.u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959"/>
            <a:ext cx="7772400" cy="887592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Georgia’s State Plan</a:t>
            </a:r>
            <a:endParaRPr lang="en-US" sz="5400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753154"/>
            <a:ext cx="6858000" cy="1181107"/>
          </a:xfrm>
        </p:spPr>
        <p:txBody>
          <a:bodyPr/>
          <a:lstStyle/>
          <a:p>
            <a:r>
              <a:rPr lang="en-US" dirty="0" smtClean="0">
                <a:solidFill>
                  <a:srgbClr val="FF8F75"/>
                </a:solidFill>
              </a:rPr>
              <a:t>Every Student Succeeds Act (ESSA)</a:t>
            </a:r>
          </a:p>
          <a:p>
            <a:r>
              <a:rPr lang="en-US" dirty="0" smtClean="0">
                <a:solidFill>
                  <a:srgbClr val="FF8F75"/>
                </a:solidFill>
              </a:rPr>
              <a:t>Developing a Plan for Georgians, By Georgians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2715648"/>
            <a:ext cx="9143999" cy="1632065"/>
            <a:chOff x="1" y="2948562"/>
            <a:chExt cx="8816143" cy="147679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2958860"/>
              <a:ext cx="2201112" cy="1466491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1114" y="2948562"/>
              <a:ext cx="2216570" cy="147679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3920" y="2958860"/>
              <a:ext cx="2201112" cy="1466491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32" y="2958860"/>
              <a:ext cx="2201112" cy="14664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1144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Federal Programs to Support School Improvement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Co- chairs</a:t>
            </a:r>
          </a:p>
          <a:p>
            <a:pPr marL="0" indent="0" algn="ctr">
              <a:buNone/>
            </a:pPr>
            <a:r>
              <a:rPr lang="en-US" dirty="0" smtClean="0"/>
              <a:t>Debbie Gay</a:t>
            </a:r>
          </a:p>
          <a:p>
            <a:pPr marL="0" indent="0" algn="ctr">
              <a:buNone/>
            </a:pPr>
            <a:r>
              <a:rPr lang="en-US" dirty="0" smtClean="0"/>
              <a:t>State Director, </a:t>
            </a:r>
            <a:r>
              <a:rPr lang="en-US" dirty="0"/>
              <a:t>S</a:t>
            </a:r>
            <a:r>
              <a:rPr lang="en-US" dirty="0" smtClean="0"/>
              <a:t>pecial Education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dgay@doe.k12.ga.us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Leigh Ann Putnam</a:t>
            </a:r>
          </a:p>
          <a:p>
            <a:pPr marL="0" indent="0" algn="ctr">
              <a:buNone/>
            </a:pPr>
            <a:r>
              <a:rPr lang="en-US" dirty="0" smtClean="0"/>
              <a:t>Director, Metro RESA</a:t>
            </a: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leighann.putman@mresa.org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7/19/2016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26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Committee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Identification of Comprehensive </a:t>
            </a:r>
            <a:r>
              <a:rPr lang="en-US" dirty="0"/>
              <a:t>S</a:t>
            </a:r>
            <a:r>
              <a:rPr lang="en-US" dirty="0" smtClean="0"/>
              <a:t>upport </a:t>
            </a:r>
            <a:r>
              <a:rPr lang="en-US" dirty="0" smtClean="0"/>
              <a:t>and </a:t>
            </a:r>
            <a:r>
              <a:rPr lang="en-US" dirty="0" smtClean="0"/>
              <a:t>Targeted Support </a:t>
            </a:r>
            <a:r>
              <a:rPr lang="en-US" dirty="0"/>
              <a:t>and Improvement </a:t>
            </a:r>
            <a:r>
              <a:rPr lang="en-US" dirty="0" smtClean="0"/>
              <a:t>schools </a:t>
            </a:r>
          </a:p>
          <a:p>
            <a:r>
              <a:rPr lang="en-US" dirty="0" smtClean="0"/>
              <a:t>Describe the type and quality of technical assistance</a:t>
            </a:r>
          </a:p>
          <a:p>
            <a:r>
              <a:rPr lang="en-US" dirty="0" smtClean="0"/>
              <a:t>Align federal funds to support </a:t>
            </a:r>
            <a:r>
              <a:rPr lang="en-US" dirty="0" smtClean="0"/>
              <a:t>the </a:t>
            </a:r>
            <a:r>
              <a:rPr lang="en-US" dirty="0" smtClean="0"/>
              <a:t>districts to provide </a:t>
            </a:r>
            <a:r>
              <a:rPr lang="en-US" dirty="0" smtClean="0"/>
              <a:t>equity relative to subgroups</a:t>
            </a:r>
            <a:endParaRPr lang="en-US" dirty="0" smtClean="0"/>
          </a:p>
          <a:p>
            <a:r>
              <a:rPr lang="en-US" dirty="0" smtClean="0"/>
              <a:t>Ensure coordination of other federal programs – i.e., IDEA, WIOA, Perkins, McKinney-Vento</a:t>
            </a:r>
          </a:p>
          <a:p>
            <a:r>
              <a:rPr lang="en-US" dirty="0" smtClean="0"/>
              <a:t>Coordinate and compliment local improvement efforts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7/19/2016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702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Georgia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Educating Georgia’s future by graduating students who are ready to learn, ready to live, ready to lead.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7/19/2016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903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must consider: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7/19/2016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930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What has worked and what has not worked in previous state efforts to turn-around low performing schools? 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7/19/2016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494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How is Georgia building local capacity to sustain improvements?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7/19/2016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505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do we need to know from the community to move the work forward?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7/19/2016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186936"/>
      </p:ext>
    </p:extLst>
  </p:cSld>
  <p:clrMapOvr>
    <a:masterClrMapping/>
  </p:clrMapOvr>
</p:sld>
</file>

<file path=ppt/theme/theme1.xml><?xml version="1.0" encoding="utf-8"?>
<a:theme xmlns:a="http://schemas.openxmlformats.org/drawingml/2006/main" name="GaDOE-PowerPoint-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A2BE4F87262645ABAA25C7F58292F1" ma:contentTypeVersion="5" ma:contentTypeDescription="Create a new document." ma:contentTypeScope="" ma:versionID="92f21490aab10bf3e2782ba94d63fb79">
  <xsd:schema xmlns:xsd="http://www.w3.org/2001/XMLSchema" xmlns:xs="http://www.w3.org/2001/XMLSchema" xmlns:p="http://schemas.microsoft.com/office/2006/metadata/properties" xmlns:ns1="http://schemas.microsoft.com/sharepoint/v3" xmlns:ns2="1d496aed-39d0-4758-b3cf-4e4773287716" xmlns:ns3="8dbbd17f-811b-47d4-a864-375bfe9777a3" targetNamespace="http://schemas.microsoft.com/office/2006/metadata/properties" ma:root="true" ma:fieldsID="8f3c589148e5898289bcaf8a99ef8501" ns1:_="" ns2:_="" ns3:_="">
    <xsd:import namespace="http://schemas.microsoft.com/sharepoint/v3"/>
    <xsd:import namespace="1d496aed-39d0-4758-b3cf-4e4773287716"/>
    <xsd:import namespace="8dbbd17f-811b-47d4-a864-375bfe9777a3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1:PublishingStartDate" minOccurs="0"/>
                <xsd:element ref="ns1:PublishingExpirationDate" minOccurs="0"/>
                <xsd:element ref="ns3:Page_x0020_Group" minOccurs="0"/>
                <xsd:element ref="ns3:Page" minOccurs="0"/>
                <xsd:element ref="ns3:Page_x0020_SubHeader" minOccurs="0"/>
                <xsd:element ref="ns3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internalName="PublishingStartDate">
      <xsd:simpleType>
        <xsd:restriction base="dms:Unknown"/>
      </xsd:simpleType>
    </xsd:element>
    <xsd:element name="PublishingExpirationDate" ma:index="11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96aed-39d0-4758-b3cf-4e4773287716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c9dd594f-b3c3-485c-979e-10fa5fdd8c85}" ma:internalName="TaxCatchAll" ma:showField="CatchAllData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c9dd594f-b3c3-485c-979e-10fa5fdd8c85}" ma:internalName="TaxCatchAllLabel" ma:readOnly="true" ma:showField="CatchAllDataLabel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bbd17f-811b-47d4-a864-375bfe9777a3" elementFormDefault="qualified">
    <xsd:import namespace="http://schemas.microsoft.com/office/2006/documentManagement/types"/>
    <xsd:import namespace="http://schemas.microsoft.com/office/infopath/2007/PartnerControls"/>
    <xsd:element name="Page_x0020_Group" ma:index="12" nillable="true" ma:displayName="Page Group" ma:list="{3369e82d-4d80-4f4b-ace1-2b831ace3e84}" ma:internalName="Page_x0020_Group" ma:showField="Title" ma:web="c9d2b927-7ae7-4eec-8be3-04f354ea0765">
      <xsd:simpleType>
        <xsd:restriction base="dms:Lookup"/>
      </xsd:simpleType>
    </xsd:element>
    <xsd:element name="Page" ma:index="13" nillable="true" ma:displayName="Page" ma:list="{3369e82d-4d80-4f4b-ace1-2b831ace3e84}" ma:internalName="Page" ma:web="c9d2b927-7ae7-4eec-8be3-04f354ea0765">
      <xsd:simpleType>
        <xsd:restriction base="dms:Lookup"/>
      </xsd:simpleType>
    </xsd:element>
    <xsd:element name="Page_x0020_SubHeader" ma:index="14" nillable="true" ma:displayName="Page SubHeader" ma:internalName="Page_x0020_SubHeader">
      <xsd:simpleType>
        <xsd:restriction base="dms:Text"/>
      </xsd:simpleType>
    </xsd:element>
    <xsd:element name="Date" ma:index="15" nillable="true" ma:displayName="Date" ma:format="DateOnly" ma:internalName="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d496aed-39d0-4758-b3cf-4e4773287716"/>
    <Page_x0020_Group xmlns="8dbbd17f-811b-47d4-a864-375bfe9777a3" xsi:nil="true"/>
    <Page_x0020_SubHeader xmlns="8dbbd17f-811b-47d4-a864-375bfe9777a3" xsi:nil="true"/>
    <PublishingExpirationDate xmlns="http://schemas.microsoft.com/sharepoint/v3" xsi:nil="true"/>
    <PublishingStartDate xmlns="http://schemas.microsoft.com/sharepoint/v3" xsi:nil="true"/>
    <Page xmlns="8dbbd17f-811b-47d4-a864-375bfe9777a3" xsi:nil="true"/>
    <Date xmlns="8dbbd17f-811b-47d4-a864-375bfe9777a3" xsi:nil="true"/>
  </documentManagement>
</p:properties>
</file>

<file path=customXml/itemProps1.xml><?xml version="1.0" encoding="utf-8"?>
<ds:datastoreItem xmlns:ds="http://schemas.openxmlformats.org/officeDocument/2006/customXml" ds:itemID="{B7A1E7CC-DDEA-4110-8767-0416DE8F815C}"/>
</file>

<file path=customXml/itemProps2.xml><?xml version="1.0" encoding="utf-8"?>
<ds:datastoreItem xmlns:ds="http://schemas.openxmlformats.org/officeDocument/2006/customXml" ds:itemID="{1CF00EE7-5F6E-409F-88CA-8BEF9EFD5F4F}"/>
</file>

<file path=customXml/itemProps3.xml><?xml version="1.0" encoding="utf-8"?>
<ds:datastoreItem xmlns:ds="http://schemas.openxmlformats.org/officeDocument/2006/customXml" ds:itemID="{C088A7C3-2BB5-4A18-898A-30CE89B2372C}"/>
</file>

<file path=docProps/app.xml><?xml version="1.0" encoding="utf-8"?>
<Properties xmlns="http://schemas.openxmlformats.org/officeDocument/2006/extended-properties" xmlns:vt="http://schemas.openxmlformats.org/officeDocument/2006/docPropsVTypes">
  <Template>GaDOE-PowerPoint-WhiteTemplate</Template>
  <TotalTime>4001</TotalTime>
  <Words>183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Rounded MT Bold</vt:lpstr>
      <vt:lpstr>Calibri</vt:lpstr>
      <vt:lpstr>Tahoma</vt:lpstr>
      <vt:lpstr>GaDOE-PowerPoint-Template</vt:lpstr>
      <vt:lpstr>Georgia’s State Plan</vt:lpstr>
      <vt:lpstr>Federal Programs to Support School Improvement</vt:lpstr>
      <vt:lpstr>Working Committee Charge</vt:lpstr>
      <vt:lpstr>Georgia Vision</vt:lpstr>
      <vt:lpstr>Guiding Principals</vt:lpstr>
      <vt:lpstr>What has worked and what has not worked in previous state efforts to turn-around low performing schools?  </vt:lpstr>
      <vt:lpstr>How is Georgia building local capacity to sustain improvements?  </vt:lpstr>
      <vt:lpstr>What do we need to know from the community to move the work forward?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Beck</dc:creator>
  <cp:lastModifiedBy>Deborah Gay</cp:lastModifiedBy>
  <cp:revision>142</cp:revision>
  <cp:lastPrinted>2016-06-07T16:11:32Z</cp:lastPrinted>
  <dcterms:created xsi:type="dcterms:W3CDTF">2015-12-01T02:44:20Z</dcterms:created>
  <dcterms:modified xsi:type="dcterms:W3CDTF">2016-07-19T11:58:04Z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0x010100E5A2BE4F87262645ABAA25C7F58292F1</vt:lpwstr>
  </property>
</Properties>
</file>